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46"/>
    <p:restoredTop sz="94680"/>
  </p:normalViewPr>
  <p:slideViewPr>
    <p:cSldViewPr snapToGrid="0">
      <p:cViewPr>
        <p:scale>
          <a:sx n="68" d="100"/>
          <a:sy n="68" d="100"/>
        </p:scale>
        <p:origin x="3344" y="2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ACE62-8A16-1343-C83D-5009596C6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93E0B-8242-BBCB-AD5D-2FC764CE87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C1F45-E53A-1779-EB1C-90216C3D4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DD213-4F7E-A6FC-86A9-5AC5B687A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5CD3A-B008-5180-1ACB-1B967F05A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0978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EA308-554B-A7A5-7C5D-EF1823DBE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D479A5-D03E-80E3-C931-5B4BB06220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FD6CE-62BB-092F-3DB8-17C508BE8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5D2EB-137C-1EB8-CB30-9AC175C7D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1E797-7924-8A68-ACD4-0B7762E68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20043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F9F7B2-9608-FB94-DA0D-1DB461FC25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0AB0FA-206D-030D-F229-D0898D440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0CA99-D29A-21E8-8E72-1A888C7F6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2C6D7-A7BD-6A0A-F8F3-E879BC8C7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FE18A-7A76-F659-08E7-8F3D4935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80234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00395-F5C8-1692-CF4A-F2CE41782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001EF-3157-2366-F6C3-9EE4E1561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9A6B2-C24F-AF13-04A0-52B7D5FB4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23D20-91C8-F293-AAFD-10FC1F4B1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E9BAA-7219-06BB-0EE7-D9D78B3BB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1378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8BCC2-59E3-4337-4929-AA7181EB8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3F946-5C93-F6AC-D0D8-53F0F729C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4061A-C5DA-C6DC-9BA3-685006A3D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6DB9B-1F51-B878-D30F-969BD66C7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64B50-221B-7BE9-E8F5-493DEF047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04292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75620-3095-966B-D0CC-A4521B226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9E0CF-7E1E-ED0C-91B4-8781169C3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B42089-BEA2-4418-4159-F0796B34F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503169-2542-6781-7484-57D4F686C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F691F2-0A2B-C3F9-1B86-76A7555E6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DB1C0-8602-E4D9-868D-E5A6B6A78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1661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22C28-7415-59BC-2DDD-C8879B240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9F608-D3BE-9BEB-C9D9-28BC99114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FBA8B8-EA59-8026-C5A3-EEC548B2A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73682-C4B7-99BF-498F-F50BD0A9E2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80EC20-A118-3F37-6E32-9ACB9038FB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BCD5B5-D0AE-E1E7-CB48-59500BDF2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EEBFD-0F35-7F3A-A05E-7F54A4F2A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C7008D-B10C-5346-DEAF-F0B17380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2066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C0A1F-6397-973E-A6F3-CB30CB1DD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363979-80D5-4EC0-04A1-2E79E6482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22B3C3-843C-8F2C-2485-363557DE2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30AC06-6400-3A4A-98C9-EEA748629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22022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5A39F5-6E7E-D809-B53C-86785C4CA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20452E-8FA1-DBB8-44A0-F35826705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F5199-5FA6-7D9F-28AA-41624E004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5419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53154-A671-8F3E-BEED-3F245E05B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F22A6-B829-422E-7671-E20F950D7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F1AE1-1732-8AA6-2661-2D0AE38FF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9CCF7-D978-6694-AAB8-CD7D0D1B7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B5F1A-3AB9-2469-A6E5-813EA4A69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0390C-1E11-6131-27E1-B939D61BA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62907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5734A-518F-E3DE-6AB6-082F93851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59F800-18F5-85DA-887E-B42D365E63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067573-5F29-0789-ADC2-6F96D5250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EA027-6005-1D41-53CD-7ABA25727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E066AA-08C8-9AEA-F936-5E43EAB7D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EF4E7-89D1-A726-C4B7-06B6F84BA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8756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D20CA0-BD3C-2D01-9B62-E6EFF24F7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92233-7122-C3C5-07F6-FF0B91D92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7BBA3-C388-6043-5EBA-F9C4BD50CB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424CA-B86E-1E47-BE7F-C1149674AC7C}" type="datetimeFigureOut">
              <a:rPr lang="en-NL" smtClean="0"/>
              <a:t>11/11/2023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FF67F-526D-6B5D-6396-A55BF67E27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B622A-8FC9-6F06-E64F-59BE8C1BE2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F01FF-69D9-4F42-8574-B3EACF7BCBF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10864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5FC2-CC8E-48FA-DFE6-1AB2E1029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 useBgFill="1">
        <p:nvSpPr>
          <p:cNvPr id="4" name="Oval 3">
            <a:extLst>
              <a:ext uri="{FF2B5EF4-FFF2-40B4-BE49-F238E27FC236}">
                <a16:creationId xmlns:a16="http://schemas.microsoft.com/office/drawing/2014/main" id="{2EB04404-0C9B-B782-EFCF-60DF4AD4F3B6}"/>
              </a:ext>
            </a:extLst>
          </p:cNvPr>
          <p:cNvSpPr/>
          <p:nvPr/>
        </p:nvSpPr>
        <p:spPr>
          <a:xfrm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08BA5DE-A331-349D-D515-C2BD00000ED2}"/>
              </a:ext>
            </a:extLst>
          </p:cNvPr>
          <p:cNvSpPr/>
          <p:nvPr/>
        </p:nvSpPr>
        <p:spPr>
          <a:xfrm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F88D86A6-AE8F-855D-5E81-553786A3C9C1}"/>
              </a:ext>
            </a:extLst>
          </p:cNvPr>
          <p:cNvSpPr/>
          <p:nvPr/>
        </p:nvSpPr>
        <p:spPr>
          <a:xfrm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13CCB-BFDB-2E3E-0AC9-57708402C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CREATE SLIDES WITH A BACKGROUND FILL WITH PICTURE</a:t>
            </a:r>
          </a:p>
          <a:p>
            <a:r>
              <a:rPr lang="en-NL" dirty="0"/>
              <a:t>COPY THE OVALS FROM SLIDE 3</a:t>
            </a:r>
          </a:p>
          <a:p>
            <a:r>
              <a:rPr lang="en-NL" dirty="0"/>
              <a:t>ROTATE THE OVALS</a:t>
            </a:r>
          </a:p>
          <a:p>
            <a:r>
              <a:rPr lang="en-NL" dirty="0"/>
              <a:t>SELECT ALL SLIDES AND PUT A MORPH TRANSITION</a:t>
            </a:r>
          </a:p>
          <a:p>
            <a:r>
              <a:rPr lang="en-NL" b="1" dirty="0"/>
              <a:t>THIS SHOULD BE THE OPENING SLIDE</a:t>
            </a:r>
          </a:p>
        </p:txBody>
      </p:sp>
    </p:spTree>
    <p:extLst>
      <p:ext uri="{BB962C8B-B14F-4D97-AF65-F5344CB8AC3E}">
        <p14:creationId xmlns:p14="http://schemas.microsoft.com/office/powerpoint/2010/main" val="6020456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177DDB80-453C-6E9A-8A1D-A3683B25E62A}"/>
              </a:ext>
            </a:extLst>
          </p:cNvPr>
          <p:cNvSpPr/>
          <p:nvPr/>
        </p:nvSpPr>
        <p:spPr>
          <a:xfrm rot="18819190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8" name="Oval 7">
            <a:extLst>
              <a:ext uri="{FF2B5EF4-FFF2-40B4-BE49-F238E27FC236}">
                <a16:creationId xmlns:a16="http://schemas.microsoft.com/office/drawing/2014/main" id="{BA27845C-1E64-E8A4-05A9-714289001E6F}"/>
              </a:ext>
            </a:extLst>
          </p:cNvPr>
          <p:cNvSpPr/>
          <p:nvPr/>
        </p:nvSpPr>
        <p:spPr>
          <a:xfrm rot="4294393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9" name="Oval 8">
            <a:extLst>
              <a:ext uri="{FF2B5EF4-FFF2-40B4-BE49-F238E27FC236}">
                <a16:creationId xmlns:a16="http://schemas.microsoft.com/office/drawing/2014/main" id="{A1C64284-6090-E301-4842-61156A412B8A}"/>
              </a:ext>
            </a:extLst>
          </p:cNvPr>
          <p:cNvSpPr/>
          <p:nvPr/>
        </p:nvSpPr>
        <p:spPr>
          <a:xfrm rot="14985546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CF25B397-2CC6-F8AD-A91E-CD5F6DFBA05B}"/>
              </a:ext>
            </a:extLst>
          </p:cNvPr>
          <p:cNvSpPr/>
          <p:nvPr/>
        </p:nvSpPr>
        <p:spPr>
          <a:xfrm>
            <a:off x="6934200" y="3562350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EAT APPLES</a:t>
            </a: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BE HEALTHY</a:t>
            </a: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GET SOME SUGAR</a:t>
            </a:r>
          </a:p>
        </p:txBody>
      </p:sp>
    </p:spTree>
    <p:extLst>
      <p:ext uri="{BB962C8B-B14F-4D97-AF65-F5344CB8AC3E}">
        <p14:creationId xmlns:p14="http://schemas.microsoft.com/office/powerpoint/2010/main" val="1305896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689EBEC-D1AC-BA3E-0DDC-921BE2EB4A3C}"/>
              </a:ext>
            </a:extLst>
          </p:cNvPr>
          <p:cNvSpPr/>
          <p:nvPr/>
        </p:nvSpPr>
        <p:spPr>
          <a:xfrm rot="3175464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F40B0CA8-6C88-A69B-0954-25C0871442CD}"/>
              </a:ext>
            </a:extLst>
          </p:cNvPr>
          <p:cNvSpPr/>
          <p:nvPr/>
        </p:nvSpPr>
        <p:spPr>
          <a:xfrm rot="18629771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B792D0FB-5854-3173-9737-116C4D2A5ED6}"/>
              </a:ext>
            </a:extLst>
          </p:cNvPr>
          <p:cNvSpPr/>
          <p:nvPr/>
        </p:nvSpPr>
        <p:spPr>
          <a:xfrm rot="6905726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8" name="Oval 7">
            <a:extLst>
              <a:ext uri="{FF2B5EF4-FFF2-40B4-BE49-F238E27FC236}">
                <a16:creationId xmlns:a16="http://schemas.microsoft.com/office/drawing/2014/main" id="{A843BD59-5150-6A7E-D70E-F89F45C90848}"/>
              </a:ext>
            </a:extLst>
          </p:cNvPr>
          <p:cNvSpPr/>
          <p:nvPr/>
        </p:nvSpPr>
        <p:spPr>
          <a:xfrm>
            <a:off x="6934200" y="-171450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SPIDERS ARE NATURAL ARTISTS</a:t>
            </a:r>
          </a:p>
          <a:p>
            <a:pPr algn="ctr"/>
            <a:endParaRPr lang="en-NL" sz="2800" dirty="0">
              <a:latin typeface="Gill Sans Ultra Bold" panose="020B0A02020104020203" pitchFamily="34" charset="77"/>
            </a:endParaRPr>
          </a:p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BE CREATIVE</a:t>
            </a:r>
          </a:p>
        </p:txBody>
      </p:sp>
    </p:spTree>
    <p:extLst>
      <p:ext uri="{BB962C8B-B14F-4D97-AF65-F5344CB8AC3E}">
        <p14:creationId xmlns:p14="http://schemas.microsoft.com/office/powerpoint/2010/main" val="1592511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8EE6C422-3842-B239-6077-ACAD9AB715AC}"/>
              </a:ext>
            </a:extLst>
          </p:cNvPr>
          <p:cNvSpPr/>
          <p:nvPr/>
        </p:nvSpPr>
        <p:spPr>
          <a:xfrm rot="19691562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8E0E2185-2AF3-B34E-354C-58844FE66277}"/>
              </a:ext>
            </a:extLst>
          </p:cNvPr>
          <p:cNvSpPr/>
          <p:nvPr/>
        </p:nvSpPr>
        <p:spPr>
          <a:xfrm rot="5400000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84C82E14-3AA9-BB6B-5714-19476ED923F2}"/>
              </a:ext>
            </a:extLst>
          </p:cNvPr>
          <p:cNvSpPr/>
          <p:nvPr/>
        </p:nvSpPr>
        <p:spPr>
          <a:xfrm rot="17853509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5258B0-FC36-E042-5A6E-7E3854537599}"/>
              </a:ext>
            </a:extLst>
          </p:cNvPr>
          <p:cNvSpPr/>
          <p:nvPr/>
        </p:nvSpPr>
        <p:spPr>
          <a:xfrm>
            <a:off x="-628650" y="-171450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Gill Sans Ultra Bold" panose="020B0A02020104020203" pitchFamily="34" charset="77"/>
              </a:rPr>
              <a:t>CHRISTMAS IS AROUND  THE CORNER</a:t>
            </a:r>
          </a:p>
          <a:p>
            <a:pPr algn="ctr"/>
            <a:endParaRPr lang="en-NL" sz="2800" dirty="0">
              <a:solidFill>
                <a:schemeClr val="tx1"/>
              </a:solidFill>
              <a:latin typeface="Gill Sans Ultra Bold" panose="020B0A02020104020203" pitchFamily="34" charset="77"/>
            </a:endParaRPr>
          </a:p>
          <a:p>
            <a:pPr algn="ctr"/>
            <a:r>
              <a:rPr lang="en-NL" sz="2800" dirty="0">
                <a:solidFill>
                  <a:schemeClr val="tx1"/>
                </a:solidFill>
                <a:latin typeface="Gill Sans Ultra Bold" panose="020B0A02020104020203" pitchFamily="34" charset="77"/>
              </a:rPr>
              <a:t>GATHER WITH FRIENDS</a:t>
            </a:r>
          </a:p>
        </p:txBody>
      </p:sp>
    </p:spTree>
    <p:extLst>
      <p:ext uri="{BB962C8B-B14F-4D97-AF65-F5344CB8AC3E}">
        <p14:creationId xmlns:p14="http://schemas.microsoft.com/office/powerpoint/2010/main" val="2683473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Oval 4">
            <a:extLst>
              <a:ext uri="{FF2B5EF4-FFF2-40B4-BE49-F238E27FC236}">
                <a16:creationId xmlns:a16="http://schemas.microsoft.com/office/drawing/2014/main" id="{B67A3A70-B6EB-97B3-7696-27F70593FE1F}"/>
              </a:ext>
            </a:extLst>
          </p:cNvPr>
          <p:cNvSpPr/>
          <p:nvPr/>
        </p:nvSpPr>
        <p:spPr>
          <a:xfrm rot="4676618">
            <a:off x="-923925" y="-3648075"/>
            <a:ext cx="14039850" cy="1415415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6" name="Oval 5">
            <a:extLst>
              <a:ext uri="{FF2B5EF4-FFF2-40B4-BE49-F238E27FC236}">
                <a16:creationId xmlns:a16="http://schemas.microsoft.com/office/drawing/2014/main" id="{1CB5FB76-259D-A90B-E64F-9C6F9B6F0B9C}"/>
              </a:ext>
            </a:extLst>
          </p:cNvPr>
          <p:cNvSpPr/>
          <p:nvPr/>
        </p:nvSpPr>
        <p:spPr>
          <a:xfrm rot="18685981">
            <a:off x="1182052" y="-1524953"/>
            <a:ext cx="9827895" cy="99079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7" name="Oval 6">
            <a:extLst>
              <a:ext uri="{FF2B5EF4-FFF2-40B4-BE49-F238E27FC236}">
                <a16:creationId xmlns:a16="http://schemas.microsoft.com/office/drawing/2014/main" id="{EB68E291-B55D-FC9E-1F8B-5628230407D6}"/>
              </a:ext>
            </a:extLst>
          </p:cNvPr>
          <p:cNvSpPr/>
          <p:nvPr/>
        </p:nvSpPr>
        <p:spPr>
          <a:xfrm rot="3052404">
            <a:off x="3288029" y="598170"/>
            <a:ext cx="5896737" cy="594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 useBgFill="1">
        <p:nvSpPr>
          <p:cNvPr id="8" name="Oval 7">
            <a:extLst>
              <a:ext uri="{FF2B5EF4-FFF2-40B4-BE49-F238E27FC236}">
                <a16:creationId xmlns:a16="http://schemas.microsoft.com/office/drawing/2014/main" id="{092831AB-9AA1-FA82-02F1-6833646189C1}"/>
              </a:ext>
            </a:extLst>
          </p:cNvPr>
          <p:cNvSpPr/>
          <p:nvPr/>
        </p:nvSpPr>
        <p:spPr>
          <a:xfrm>
            <a:off x="-574740" y="3624644"/>
            <a:ext cx="5896737" cy="411575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latin typeface="Gill Sans Ultra Bold" panose="020B0A02020104020203" pitchFamily="34" charset="77"/>
              </a:rPr>
              <a:t>LIZZARD IN A KARAOKE. CAN IT GET BETTER THAN THIS???</a:t>
            </a:r>
          </a:p>
        </p:txBody>
      </p:sp>
    </p:spTree>
    <p:extLst>
      <p:ext uri="{BB962C8B-B14F-4D97-AF65-F5344CB8AC3E}">
        <p14:creationId xmlns:p14="http://schemas.microsoft.com/office/powerpoint/2010/main" val="7409241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64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Gill Sans Ultra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Giraldo</dc:creator>
  <cp:lastModifiedBy>Sergio Giraldo</cp:lastModifiedBy>
  <cp:revision>3</cp:revision>
  <dcterms:created xsi:type="dcterms:W3CDTF">2023-11-11T21:23:29Z</dcterms:created>
  <dcterms:modified xsi:type="dcterms:W3CDTF">2023-11-11T22:07:21Z</dcterms:modified>
</cp:coreProperties>
</file>

<file path=docProps/thumbnail.jpeg>
</file>